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643"/>
  </p:normalViewPr>
  <p:slideViewPr>
    <p:cSldViewPr snapToGrid="0">
      <p:cViewPr varScale="1">
        <p:scale>
          <a:sx n="58" d="100"/>
          <a:sy n="58" d="100"/>
        </p:scale>
        <p:origin x="-90" y="-2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183208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367517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105136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358556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381431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185846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393262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137251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62652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257895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A44CEA-E119-4A9B-B7BE-832FCDEFAA26}" type="datetimeFigureOut">
              <a:rPr lang="en-GB" smtClean="0"/>
              <a:pPr/>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52435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rgbClr val="FFCCFF"/>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44CEA-E119-4A9B-B7BE-832FCDEFAA26}" type="datetimeFigureOut">
              <a:rPr lang="en-GB" smtClean="0"/>
              <a:pPr/>
              <a:t>11/05/2020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CA659-5849-411A-8F26-45082D39C986}" type="slidenum">
              <a:rPr lang="en-GB" smtClean="0"/>
              <a:pPr/>
              <a:t>‹#›</a:t>
            </a:fld>
            <a:endParaRPr lang="en-GB"/>
          </a:p>
        </p:txBody>
      </p:sp>
    </p:spTree>
    <p:extLst>
      <p:ext uri="{BB962C8B-B14F-4D97-AF65-F5344CB8AC3E}">
        <p14:creationId xmlns:p14="http://schemas.microsoft.com/office/powerpoint/2010/main" xmlns="" val="172049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3507" y="250166"/>
            <a:ext cx="9917373" cy="2387600"/>
          </a:xfrm>
        </p:spPr>
        <p:txBody>
          <a:bodyPr>
            <a:normAutofit fontScale="90000"/>
          </a:bodyPr>
          <a:lstStyle/>
          <a:p>
            <a:r>
              <a:rPr lang="el-GR" dirty="0"/>
              <a:t>Πού βρίσκεται άραγε η ευτυχία</a:t>
            </a:r>
            <a:r>
              <a:rPr lang="en-GB" dirty="0"/>
              <a:t> ;</a:t>
            </a:r>
            <a:br>
              <a:rPr lang="en-GB" dirty="0"/>
            </a:br>
            <a:endParaRPr lang="en-GB" dirty="0"/>
          </a:p>
        </p:txBody>
      </p:sp>
      <p:sp>
        <p:nvSpPr>
          <p:cNvPr id="3" name="Subtitle 2"/>
          <p:cNvSpPr>
            <a:spLocks noGrp="1"/>
          </p:cNvSpPr>
          <p:nvPr>
            <p:ph type="subTitle" idx="1"/>
          </p:nvPr>
        </p:nvSpPr>
        <p:spPr>
          <a:xfrm>
            <a:off x="1578591" y="3739487"/>
            <a:ext cx="9144000" cy="1709381"/>
          </a:xfrm>
        </p:spPr>
        <p:txBody>
          <a:bodyPr>
            <a:normAutofit lnSpcReduction="10000"/>
          </a:bodyPr>
          <a:lstStyle/>
          <a:p>
            <a:pPr lvl="0"/>
            <a:endParaRPr lang="el-GR" dirty="0">
              <a:solidFill>
                <a:prstClr val="black"/>
              </a:solidFill>
            </a:endParaRPr>
          </a:p>
          <a:p>
            <a:pPr lvl="0"/>
            <a:endParaRPr lang="el-GR" dirty="0">
              <a:solidFill>
                <a:prstClr val="black"/>
              </a:solidFill>
            </a:endParaRPr>
          </a:p>
          <a:p>
            <a:pPr lvl="0"/>
            <a:endParaRPr lang="el-GR" dirty="0">
              <a:solidFill>
                <a:prstClr val="black"/>
              </a:solidFill>
            </a:endParaRPr>
          </a:p>
          <a:p>
            <a:pPr lvl="0"/>
            <a:r>
              <a:rPr lang="el-GR" dirty="0">
                <a:solidFill>
                  <a:prstClr val="black"/>
                </a:solidFill>
              </a:rPr>
              <a:t>Υπεύθυνη Αγωγής Υγείας: ΜΑΡΙΑ ΖΑΚΟΥ</a:t>
            </a:r>
          </a:p>
        </p:txBody>
      </p:sp>
      <p:pic>
        <p:nvPicPr>
          <p:cNvPr id="5" name="Picture 4"/>
          <p:cNvPicPr>
            <a:picLocks noChangeAspect="1"/>
          </p:cNvPicPr>
          <p:nvPr/>
        </p:nvPicPr>
        <p:blipFill>
          <a:blip r:embed="rId2"/>
          <a:stretch>
            <a:fillRect/>
          </a:stretch>
        </p:blipFill>
        <p:spPr>
          <a:xfrm>
            <a:off x="3896751" y="1886781"/>
            <a:ext cx="4192612" cy="2466242"/>
          </a:xfrm>
          <a:prstGeom prst="rect">
            <a:avLst/>
          </a:prstGeom>
        </p:spPr>
      </p:pic>
    </p:spTree>
    <p:extLst>
      <p:ext uri="{BB962C8B-B14F-4D97-AF65-F5344CB8AC3E}">
        <p14:creationId xmlns:p14="http://schemas.microsoft.com/office/powerpoint/2010/main" xmlns="" val="242420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i="1" u="sng" dirty="0">
                <a:solidFill>
                  <a:schemeClr val="tx1">
                    <a:lumMod val="95000"/>
                    <a:lumOff val="5000"/>
                  </a:schemeClr>
                </a:solidFill>
              </a:rPr>
              <a:t>Η μαύρη κουκίδα</a:t>
            </a:r>
            <a:br>
              <a:rPr lang="el-GR" b="1" i="1" u="sng" dirty="0">
                <a:solidFill>
                  <a:schemeClr val="tx1">
                    <a:lumMod val="95000"/>
                    <a:lumOff val="5000"/>
                  </a:schemeClr>
                </a:solidFill>
              </a:rPr>
            </a:br>
            <a:r>
              <a:rPr lang="el-GR" b="1" dirty="0">
                <a:solidFill>
                  <a:schemeClr val="tx1">
                    <a:lumMod val="95000"/>
                    <a:lumOff val="5000"/>
                  </a:schemeClr>
                </a:solidFill>
              </a:rPr>
              <a:t>Μια σύντομη ιστορία για την ευτυχία.</a:t>
            </a:r>
            <a:endParaRPr lang="en-GB" b="1" dirty="0">
              <a:solidFill>
                <a:schemeClr val="tx1">
                  <a:lumMod val="95000"/>
                  <a:lumOff val="5000"/>
                </a:schemeClr>
              </a:solidFill>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endParaRPr lang="el-GR" b="0" i="0" dirty="0">
              <a:solidFill>
                <a:srgbClr val="262626"/>
              </a:solidFill>
              <a:effectLst/>
              <a:latin typeface="Open Sans"/>
            </a:endParaRPr>
          </a:p>
          <a:p>
            <a:pPr marL="0" indent="0">
              <a:buNone/>
            </a:pPr>
            <a:r>
              <a:rPr lang="el-GR" sz="3600" b="0" i="0" dirty="0">
                <a:solidFill>
                  <a:srgbClr val="262626"/>
                </a:solidFill>
                <a:effectLst/>
                <a:latin typeface="Century Gothic" panose="020B0502020202020204" pitchFamily="34" charset="0"/>
              </a:rPr>
              <a:t>"</a:t>
            </a:r>
            <a:r>
              <a:rPr lang="el-GR" sz="3600" b="0" i="0" dirty="0">
                <a:solidFill>
                  <a:srgbClr val="262626"/>
                </a:solidFill>
                <a:effectLst/>
                <a:latin typeface="Open Sans"/>
              </a:rPr>
              <a:t>Κάποτε, ένας καθηγητής  ζωγράφισε μια μαύρη κουκίδα στο κέντρο μια λευκής σελίδας.</a:t>
            </a:r>
          </a:p>
          <a:p>
            <a:pPr marL="0" indent="0">
              <a:buNone/>
            </a:pPr>
            <a:r>
              <a:rPr lang="el-GR" sz="3600" b="0" i="0" dirty="0">
                <a:solidFill>
                  <a:srgbClr val="262626"/>
                </a:solidFill>
                <a:effectLst/>
                <a:latin typeface="Open Sans"/>
              </a:rPr>
              <a:t>Στη συνέχεια την έδειξε στους μαθητές της τάξης του και τους ρώτησε: Παιδιά μου, τι βλέπετε;</a:t>
            </a:r>
          </a:p>
          <a:p>
            <a:pPr marL="0" indent="0">
              <a:buNone/>
            </a:pPr>
            <a:r>
              <a:rPr lang="el-GR" sz="3600" b="0" i="0" dirty="0">
                <a:solidFill>
                  <a:srgbClr val="262626"/>
                </a:solidFill>
                <a:effectLst/>
                <a:latin typeface="Open Sans"/>
              </a:rPr>
              <a:t>– </a:t>
            </a:r>
            <a:r>
              <a:rPr lang="el-GR" sz="3600" b="1" i="0" dirty="0">
                <a:solidFill>
                  <a:srgbClr val="262626"/>
                </a:solidFill>
                <a:effectLst/>
                <a:latin typeface="Open Sans"/>
              </a:rPr>
              <a:t>Μια μαύρη κουκίδα</a:t>
            </a:r>
            <a:r>
              <a:rPr lang="el-GR" sz="3600" b="0" i="0" dirty="0">
                <a:solidFill>
                  <a:srgbClr val="262626"/>
                </a:solidFill>
                <a:effectLst/>
                <a:latin typeface="Open Sans"/>
              </a:rPr>
              <a:t>, απάντησαν όλοι μαζί οι μαθητές.</a:t>
            </a:r>
          </a:p>
        </p:txBody>
      </p:sp>
    </p:spTree>
    <p:extLst>
      <p:ext uri="{BB962C8B-B14F-4D97-AF65-F5344CB8AC3E}">
        <p14:creationId xmlns:p14="http://schemas.microsoft.com/office/powerpoint/2010/main" xmlns="" val="29712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308295" y="324521"/>
            <a:ext cx="8173329" cy="1406770"/>
          </a:xfrm>
          <a:prstGeom prst="wedgeRoundRectCallout">
            <a:avLst>
              <a:gd name="adj1" fmla="val -4654"/>
              <a:gd name="adj2" fmla="val 93500"/>
              <a:gd name="adj3" fmla="val 16667"/>
            </a:avLst>
          </a:prstGeom>
          <a:ln w="28575">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l-GR" dirty="0"/>
              <a:t>      </a:t>
            </a:r>
            <a:r>
              <a:rPr lang="el-GR" b="1" dirty="0">
                <a:solidFill>
                  <a:schemeClr val="tx1">
                    <a:lumMod val="95000"/>
                    <a:lumOff val="5000"/>
                  </a:schemeClr>
                </a:solidFill>
              </a:rPr>
              <a:t>Εσείς παιδιά μου, τι βλέπετε</a:t>
            </a:r>
            <a:r>
              <a:rPr lang="en-GB" b="1" dirty="0">
                <a:solidFill>
                  <a:schemeClr val="tx1">
                    <a:lumMod val="95000"/>
                    <a:lumOff val="5000"/>
                  </a:schemeClr>
                </a:solidFill>
              </a:rPr>
              <a:t>;</a:t>
            </a:r>
          </a:p>
        </p:txBody>
      </p:sp>
      <p:pic>
        <p:nvPicPr>
          <p:cNvPr id="4" name="Picture 3"/>
          <p:cNvPicPr>
            <a:picLocks noChangeAspect="1"/>
          </p:cNvPicPr>
          <p:nvPr/>
        </p:nvPicPr>
        <p:blipFill>
          <a:blip r:embed="rId2"/>
          <a:stretch>
            <a:fillRect/>
          </a:stretch>
        </p:blipFill>
        <p:spPr>
          <a:xfrm>
            <a:off x="3355144" y="2675056"/>
            <a:ext cx="5176910" cy="4182944"/>
          </a:xfrm>
          <a:prstGeom prst="rect">
            <a:avLst/>
          </a:prstGeom>
        </p:spPr>
      </p:pic>
    </p:spTree>
    <p:extLst>
      <p:ext uri="{BB962C8B-B14F-4D97-AF65-F5344CB8AC3E}">
        <p14:creationId xmlns:p14="http://schemas.microsoft.com/office/powerpoint/2010/main" xmlns="" val="395537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336" y="981697"/>
            <a:ext cx="10515600" cy="4351338"/>
          </a:xfrm>
        </p:spPr>
        <p:txBody>
          <a:bodyPr/>
          <a:lstStyle/>
          <a:p>
            <a:pPr marL="0" lvl="0" indent="0">
              <a:buNone/>
            </a:pPr>
            <a:r>
              <a:rPr lang="el-GR" sz="3600" dirty="0">
                <a:solidFill>
                  <a:srgbClr val="262626"/>
                </a:solidFill>
                <a:latin typeface="Open Sans"/>
              </a:rPr>
              <a:t>-</a:t>
            </a:r>
            <a:r>
              <a:rPr lang="el-GR" sz="3600" b="1" dirty="0">
                <a:solidFill>
                  <a:srgbClr val="262626"/>
                </a:solidFill>
                <a:latin typeface="Open Sans"/>
              </a:rPr>
              <a:t>Όλοι σας επικεντρωθήκατε στην μαύρη κουκίδα που είναι τόσο μικρή, </a:t>
            </a:r>
            <a:r>
              <a:rPr lang="el-GR" sz="3600" dirty="0">
                <a:solidFill>
                  <a:srgbClr val="262626"/>
                </a:solidFill>
                <a:latin typeface="Open Sans"/>
              </a:rPr>
              <a:t>απάντησε ο καθηγητής, </a:t>
            </a:r>
            <a:r>
              <a:rPr lang="el-GR" sz="3600" b="1" dirty="0">
                <a:solidFill>
                  <a:srgbClr val="262626"/>
                </a:solidFill>
                <a:latin typeface="Open Sans"/>
              </a:rPr>
              <a:t>και δεν προσέξατε ολόκληρη άσπρη κόλλα στο κέντρο της οποίας βρίσκεται η κουκίδα!</a:t>
            </a:r>
            <a:endParaRPr lang="el-GR" sz="3600" dirty="0">
              <a:solidFill>
                <a:srgbClr val="262626"/>
              </a:solidFill>
              <a:latin typeface="Open Sans"/>
            </a:endParaRPr>
          </a:p>
          <a:p>
            <a:pPr marL="0" lvl="0" indent="0">
              <a:buNone/>
            </a:pPr>
            <a:endParaRPr lang="el-GR" sz="3600" dirty="0">
              <a:solidFill>
                <a:srgbClr val="262626"/>
              </a:solidFill>
              <a:latin typeface="Open Sans"/>
            </a:endParaRPr>
          </a:p>
          <a:p>
            <a:pPr lvl="0"/>
            <a:endParaRPr lang="en-GB" sz="3600" b="1" dirty="0">
              <a:solidFill>
                <a:prstClr val="black"/>
              </a:solidFill>
            </a:endParaRPr>
          </a:p>
          <a:p>
            <a:endParaRPr lang="en-GB" dirty="0"/>
          </a:p>
        </p:txBody>
      </p:sp>
      <p:pic>
        <p:nvPicPr>
          <p:cNvPr id="4" name="Picture 3"/>
          <p:cNvPicPr>
            <a:picLocks noChangeAspect="1"/>
          </p:cNvPicPr>
          <p:nvPr/>
        </p:nvPicPr>
        <p:blipFill rotWithShape="1">
          <a:blip r:embed="rId2"/>
          <a:srcRect l="38416" t="18266" r="17602" b="-4486"/>
          <a:stretch/>
        </p:blipFill>
        <p:spPr>
          <a:xfrm>
            <a:off x="7526216" y="3265084"/>
            <a:ext cx="2560322" cy="3413760"/>
          </a:xfrm>
          <a:prstGeom prst="rect">
            <a:avLst/>
          </a:prstGeom>
        </p:spPr>
      </p:pic>
    </p:spTree>
    <p:extLst>
      <p:ext uri="{BB962C8B-B14F-4D97-AF65-F5344CB8AC3E}">
        <p14:creationId xmlns:p14="http://schemas.microsoft.com/office/powerpoint/2010/main" xmlns="" val="248610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793" y="390719"/>
            <a:ext cx="10711375" cy="6080419"/>
          </a:xfrm>
        </p:spPr>
        <p:txBody>
          <a:bodyPr>
            <a:normAutofit/>
          </a:bodyPr>
          <a:lstStyle/>
          <a:p>
            <a:pPr marL="0" indent="0">
              <a:buNone/>
            </a:pPr>
            <a:r>
              <a:rPr lang="el-GR" sz="3600" b="1" dirty="0"/>
              <a:t>-Το ίδιο καταλήγουμε να κάνουμε με τις ζωές μας. Αντί να απολαμβάνουμε τη ζωή, επικεντρωνόμαστε στα σκοτεινά σημεία της ζωής μας. Σε μικρά προβλήματα υγείας, σε πολυτέλειες που δεν έχουμε, σε διαφωνίες που έχουμε στις σχέσεις μας, κλπ.</a:t>
            </a:r>
          </a:p>
          <a:p>
            <a:pPr marL="0" indent="0">
              <a:buNone/>
            </a:pPr>
            <a:r>
              <a:rPr lang="el-GR" sz="3600" b="1" dirty="0"/>
              <a:t>Θα πρέπει να συνειδητοποιήσουμε ότι τα σκοτεινά σημεία είναι πολύ μικρά και λίγα. Και όμως τα επιτρέπουμε να επηρεάζουν και να μολύνουν τη σκέψη μας."</a:t>
            </a:r>
          </a:p>
          <a:p>
            <a:pPr marL="0" indent="0" algn="ctr">
              <a:buNone/>
            </a:pPr>
            <a:r>
              <a:rPr lang="el-GR" b="1" dirty="0"/>
              <a:t>ΤΕΛΟΣ</a:t>
            </a:r>
          </a:p>
          <a:p>
            <a:pPr marL="0" indent="0">
              <a:buNone/>
            </a:pPr>
            <a:endParaRPr lang="el-GR" sz="3600" b="1" dirty="0"/>
          </a:p>
        </p:txBody>
      </p:sp>
    </p:spTree>
    <p:extLst>
      <p:ext uri="{BB962C8B-B14F-4D97-AF65-F5344CB8AC3E}">
        <p14:creationId xmlns:p14="http://schemas.microsoft.com/office/powerpoint/2010/main" xmlns="" val="39389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2083" y="44450"/>
            <a:ext cx="2571750" cy="1781175"/>
          </a:xfrm>
          <a:prstGeom prst="rect">
            <a:avLst/>
          </a:prstGeom>
        </p:spPr>
      </p:pic>
      <p:sp>
        <p:nvSpPr>
          <p:cNvPr id="3" name="Content Placeholder 2"/>
          <p:cNvSpPr>
            <a:spLocks noGrp="1"/>
          </p:cNvSpPr>
          <p:nvPr>
            <p:ph idx="1"/>
          </p:nvPr>
        </p:nvSpPr>
        <p:spPr/>
        <p:txBody>
          <a:bodyPr>
            <a:normAutofit/>
          </a:bodyPr>
          <a:lstStyle/>
          <a:p>
            <a:pPr marL="0" indent="0">
              <a:buNone/>
            </a:pPr>
            <a:r>
              <a:rPr lang="el-GR" sz="3600" dirty="0"/>
              <a:t>Αγαπητά μου παιδιά , πάρτε τα μάτια σας μακριά από τις μαύρες κουκίδες της ζωής σας. Απολαύστε κάθε μια από τις καθημερινές ευλογίες και χαρές που σας χαρίζει κάθε στιγμή η ζωή….και όταν αρχίσετε να τις βλέπετε θα διαπιστώσετε ότι οι μικρές καθημερινές χαρές είναι </a:t>
            </a:r>
            <a:r>
              <a:rPr lang="el-GR" sz="3600" i="1" u="sng" dirty="0"/>
              <a:t>πολύ , πολύ περισσότερες </a:t>
            </a:r>
            <a:r>
              <a:rPr lang="el-GR" sz="3600" dirty="0"/>
              <a:t>από τις μαύρες κουκίδες.</a:t>
            </a:r>
          </a:p>
        </p:txBody>
      </p:sp>
      <p:pic>
        <p:nvPicPr>
          <p:cNvPr id="5" name="Picture 4"/>
          <p:cNvPicPr>
            <a:picLocks noChangeAspect="1"/>
          </p:cNvPicPr>
          <p:nvPr/>
        </p:nvPicPr>
        <p:blipFill>
          <a:blip r:embed="rId3"/>
          <a:stretch>
            <a:fillRect/>
          </a:stretch>
        </p:blipFill>
        <p:spPr>
          <a:xfrm>
            <a:off x="6147582" y="44450"/>
            <a:ext cx="2388064" cy="1788743"/>
          </a:xfrm>
          <a:prstGeom prst="rect">
            <a:avLst/>
          </a:prstGeom>
        </p:spPr>
      </p:pic>
    </p:spTree>
    <p:extLst>
      <p:ext uri="{BB962C8B-B14F-4D97-AF65-F5344CB8AC3E}">
        <p14:creationId xmlns:p14="http://schemas.microsoft.com/office/powerpoint/2010/main" xmlns="" val="405715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a:t>Βιωματική άσκηση</a:t>
            </a:r>
            <a:endParaRPr lang="en-GB" b="1" u="sng" dirty="0"/>
          </a:p>
        </p:txBody>
      </p:sp>
      <p:sp>
        <p:nvSpPr>
          <p:cNvPr id="3" name="Content Placeholder 2"/>
          <p:cNvSpPr>
            <a:spLocks noGrp="1"/>
          </p:cNvSpPr>
          <p:nvPr>
            <p:ph idx="1"/>
          </p:nvPr>
        </p:nvSpPr>
        <p:spPr/>
        <p:txBody>
          <a:bodyPr/>
          <a:lstStyle/>
          <a:p>
            <a:r>
              <a:rPr lang="el-GR" dirty="0"/>
              <a:t>Σε ένα χαρτί, ζωγράφισε μια μαύρη κουκίδα. </a:t>
            </a:r>
            <a:r>
              <a:rPr lang="el-GR" dirty="0" err="1"/>
              <a:t>Γύρω,γύρω</a:t>
            </a:r>
            <a:r>
              <a:rPr lang="el-GR" dirty="0"/>
              <a:t> να γράψεις τις  δικές σου καθημερινές ευλογίες και χαρές . </a:t>
            </a:r>
          </a:p>
          <a:p>
            <a:pPr marL="0" indent="0">
              <a:buNone/>
            </a:pPr>
            <a:endParaRPr lang="en-GB" dirty="0"/>
          </a:p>
        </p:txBody>
      </p:sp>
      <p:pic>
        <p:nvPicPr>
          <p:cNvPr id="4" name="Picture 3"/>
          <p:cNvPicPr>
            <a:picLocks noChangeAspect="1"/>
          </p:cNvPicPr>
          <p:nvPr/>
        </p:nvPicPr>
        <p:blipFill>
          <a:blip r:embed="rId2"/>
          <a:stretch>
            <a:fillRect/>
          </a:stretch>
        </p:blipFill>
        <p:spPr>
          <a:xfrm>
            <a:off x="3319975" y="2842699"/>
            <a:ext cx="5261427" cy="3723306"/>
          </a:xfrm>
          <a:prstGeom prst="rect">
            <a:avLst/>
          </a:prstGeom>
        </p:spPr>
      </p:pic>
      <p:pic>
        <p:nvPicPr>
          <p:cNvPr id="5" name="Picture 4"/>
          <p:cNvPicPr>
            <a:picLocks noChangeAspect="1"/>
          </p:cNvPicPr>
          <p:nvPr/>
        </p:nvPicPr>
        <p:blipFill rotWithShape="1">
          <a:blip r:embed="rId3"/>
          <a:srcRect l="17146" b="8432"/>
          <a:stretch/>
        </p:blipFill>
        <p:spPr>
          <a:xfrm rot="20748873">
            <a:off x="278219" y="3970803"/>
            <a:ext cx="2504784" cy="1723657"/>
          </a:xfrm>
          <a:prstGeom prst="rect">
            <a:avLst/>
          </a:prstGeom>
        </p:spPr>
      </p:pic>
      <p:pic>
        <p:nvPicPr>
          <p:cNvPr id="6" name="Picture 5"/>
          <p:cNvPicPr>
            <a:picLocks noChangeAspect="1"/>
          </p:cNvPicPr>
          <p:nvPr/>
        </p:nvPicPr>
        <p:blipFill rotWithShape="1">
          <a:blip r:embed="rId4" cstate="print"/>
          <a:srcRect t="8455" r="17821"/>
          <a:stretch/>
        </p:blipFill>
        <p:spPr>
          <a:xfrm>
            <a:off x="8947052" y="57689"/>
            <a:ext cx="2406748" cy="1869410"/>
          </a:xfrm>
          <a:prstGeom prst="rect">
            <a:avLst/>
          </a:prstGeom>
        </p:spPr>
      </p:pic>
      <p:pic>
        <p:nvPicPr>
          <p:cNvPr id="7" name="Picture 6"/>
          <p:cNvPicPr>
            <a:picLocks noChangeAspect="1"/>
          </p:cNvPicPr>
          <p:nvPr/>
        </p:nvPicPr>
        <p:blipFill>
          <a:blip r:embed="rId5"/>
          <a:stretch>
            <a:fillRect/>
          </a:stretch>
        </p:blipFill>
        <p:spPr>
          <a:xfrm rot="649010">
            <a:off x="9092935" y="3941203"/>
            <a:ext cx="2847975" cy="1824306"/>
          </a:xfrm>
          <a:prstGeom prst="rect">
            <a:avLst/>
          </a:prstGeom>
        </p:spPr>
      </p:pic>
    </p:spTree>
    <p:extLst>
      <p:ext uri="{BB962C8B-B14F-4D97-AF65-F5344CB8AC3E}">
        <p14:creationId xmlns:p14="http://schemas.microsoft.com/office/powerpoint/2010/main" xmlns="" val="3159294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251</Words>
  <Application>Microsoft Macintosh PowerPoint</Application>
  <PresentationFormat>Custom</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Πού βρίσκεται άραγε η ευτυχία ; </vt:lpstr>
      <vt:lpstr>Η μαύρη κουκίδα Μια σύντομη ιστορία για την ευτυχία.</vt:lpstr>
      <vt:lpstr>      Εσείς παιδιά μου, τι βλέπετε;</vt:lpstr>
      <vt:lpstr>Slide 4</vt:lpstr>
      <vt:lpstr>Slide 5</vt:lpstr>
      <vt:lpstr>Slide 6</vt:lpstr>
      <vt:lpstr>Βιωματική άσκηση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Πού βρίσκεται άραγε η ευτυχία ;</dc:title>
  <dc:creator>maria zakou</dc:creator>
  <cp:lastModifiedBy>User</cp:lastModifiedBy>
  <cp:revision>13</cp:revision>
  <dcterms:created xsi:type="dcterms:W3CDTF">2020-05-01T14:23:03Z</dcterms:created>
  <dcterms:modified xsi:type="dcterms:W3CDTF">2020-05-11T05:25:11Z</dcterms:modified>
</cp:coreProperties>
</file>