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1" r:id="rId2"/>
    <p:sldId id="267" r:id="rId3"/>
    <p:sldId id="268" r:id="rId4"/>
    <p:sldId id="278" r:id="rId5"/>
    <p:sldId id="273" r:id="rId6"/>
    <p:sldId id="279" r:id="rId7"/>
    <p:sldId id="275" r:id="rId8"/>
    <p:sldId id="282" r:id="rId9"/>
    <p:sldId id="283" r:id="rId10"/>
    <p:sldId id="284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66FF33"/>
    <a:srgbClr val="E51B9D"/>
    <a:srgbClr val="D11CE4"/>
    <a:srgbClr val="FFFF00"/>
    <a:srgbClr val="00FF00"/>
    <a:srgbClr val="00FFFF"/>
    <a:srgbClr val="F60ADA"/>
    <a:srgbClr val="FF00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8A275-B688-44A0-BEF1-37BF3D5404EC}" v="250" dt="2020-03-18T15:21:25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94" autoAdjust="0"/>
    <p:restoredTop sz="94660"/>
  </p:normalViewPr>
  <p:slideViewPr>
    <p:cSldViewPr snapToGrid="0">
      <p:cViewPr>
        <p:scale>
          <a:sx n="75" d="100"/>
          <a:sy n="75" d="100"/>
        </p:scale>
        <p:origin x="-51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8T15:22:47.496" v="2083" actId="20577"/>
      <pc:docMkLst>
        <pc:docMk/>
      </pc:docMkLst>
      <pc:sldChg chg="addSp modSp mod ord setBg">
        <pc:chgData name="Dia Germanou" userId="ed87489bdfc8587b" providerId="LiveId" clId="{57E8A275-B688-44A0-BEF1-37BF3D5404EC}" dt="2020-03-18T15:20:08.306" v="2064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8T15:20:08.306" v="2064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mx/url?sa=i&amp;url=http://clipart-library.com/great-job-cliparts.html&amp;psig=AOvVaw07CQqpmUm4L4zT_qUw--gg&amp;ust=1584715537970000&amp;source=images&amp;cd=vfe&amp;ved=0CAIQjRxqFwoTCMD55cnjpugCFQAAAAAdAAAAABA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lie_Eilish" TargetMode="External"/><Relationship Id="rId2" Type="http://schemas.openxmlformats.org/officeDocument/2006/relationships/hyperlink" Target="https://en.wikipedia.org/wiki/Lionel_Mes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quia.com/quiz/765252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0310/bo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a.com/jg/311031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39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</a:rPr>
              <a:t>About me!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884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Another idea!</a:t>
            </a:r>
            <a:endParaRPr lang="el-GR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43656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  <a:r>
              <a:rPr lang="en-US" sz="4000" b="1" dirty="0" smtClean="0"/>
              <a:t>ou can record yourself using your parents’ mobile phone! </a:t>
            </a:r>
          </a:p>
          <a:p>
            <a:r>
              <a:rPr lang="en-US" sz="4000" b="1" dirty="0" smtClean="0"/>
              <a:t>Then your parents can help you to send your recording to your teacher</a:t>
            </a:r>
            <a:r>
              <a:rPr lang="en-US" sz="4000" b="1" dirty="0"/>
              <a:t>!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153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good job free clip ar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646" y="1294228"/>
            <a:ext cx="8112708" cy="5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0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courtesy of: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en.wikipedia.org/wiki/Lionel_Messi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en.wikipedia.org/wiki/Billie_Eilish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Cyprus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Ministry of Education and Culture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305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60AD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complete these sentences in your exercise book:</a:t>
            </a:r>
            <a: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evel 2"/>
          <p:cNvSpPr/>
          <p:nvPr/>
        </p:nvSpPr>
        <p:spPr>
          <a:xfrm>
            <a:off x="2353491" y="2088289"/>
            <a:ext cx="7485017" cy="4088674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is…………………...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I’m from……………………….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live in…………………………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like……………………………..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don’t like…………………..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I’ve got…………………………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654AE115-E917-4073-A1C5-5773190E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75" y="1799500"/>
            <a:ext cx="10791762" cy="3913993"/>
          </a:xfr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et’s read about two famous people and play a memory game!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857" y="2875936"/>
            <a:ext cx="2400534" cy="398206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22069" y="365125"/>
            <a:ext cx="4937761" cy="2574387"/>
          </a:xfrm>
          <a:prstGeom prst="wedgeEllipseCallout">
            <a:avLst>
              <a:gd name="adj1" fmla="val 856"/>
              <a:gd name="adj2" fmla="val 63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Lionel Messi! I am 32 years old. I come from Argentina but I live in Barcelona, in Spain. I am a football player. I love football. I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like dogs,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too. I’ve got a big brown dog.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966" y="2597828"/>
            <a:ext cx="2794000" cy="4013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83307" y="365124"/>
            <a:ext cx="5347016" cy="2574387"/>
          </a:xfrm>
          <a:prstGeom prst="wedgeEllipseCallout">
            <a:avLst>
              <a:gd name="adj1" fmla="val 327"/>
              <a:gd name="adj2" fmla="val 685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Billie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Eilish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endParaRPr lang="el-G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18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years old. I am a singer. I come from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USA. I live in Los Angeles with my family. I like fruit and vegetables. I like animals, too. I’ve got a dog and a cat. What about you?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1" y="353273"/>
            <a:ext cx="6843765" cy="1580030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Let’s check your memory!</a:t>
            </a:r>
            <a:br>
              <a:rPr lang="en-US" dirty="0" smtClean="0"/>
            </a:br>
            <a:r>
              <a:rPr lang="en-US" dirty="0" smtClean="0"/>
              <a:t>Do you remember who says what?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Click below and do the quiz.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www.quia.com/quiz/7652524.html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-1"/>
          <a:stretch/>
        </p:blipFill>
        <p:spPr>
          <a:xfrm>
            <a:off x="8392094" y="3417527"/>
            <a:ext cx="2119964" cy="2353502"/>
          </a:xfrm>
          <a:prstGeom prst="rect">
            <a:avLst/>
          </a:prstGeom>
        </p:spPr>
      </p:pic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8890393" y="1283956"/>
            <a:ext cx="2119964" cy="1617226"/>
          </a:xfrm>
          <a:prstGeom prst="cloudCallout">
            <a:avLst>
              <a:gd name="adj1" fmla="val -23714"/>
              <a:gd name="adj2" fmla="val 856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12" y="321857"/>
            <a:ext cx="1030652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/>
          <a:stretch/>
        </p:blipFill>
        <p:spPr>
          <a:xfrm>
            <a:off x="879946" y="3909896"/>
            <a:ext cx="2119964" cy="23535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5B14F11-E2F1-4399-B838-A71C70175A95}"/>
              </a:ext>
            </a:extLst>
          </p:cNvPr>
          <p:cNvSpPr txBox="1">
            <a:spLocks/>
          </p:cNvSpPr>
          <p:nvPr/>
        </p:nvSpPr>
        <p:spPr>
          <a:xfrm>
            <a:off x="5367956" y="164742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Click below to play a matching game. Match the questions with the answers.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www.quia.com/jg/3110318.html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5096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83" y="174091"/>
            <a:ext cx="10515600" cy="1325563"/>
          </a:xfrm>
          <a:gradFill>
            <a:gsLst>
              <a:gs pos="0">
                <a:srgbClr val="D11CE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</a:t>
            </a:r>
            <a:r>
              <a:rPr lang="en-US" b="1" dirty="0" smtClean="0"/>
              <a:t>isten and complete the following </a:t>
            </a:r>
            <a:br>
              <a:rPr lang="en-US" b="1" dirty="0" smtClean="0"/>
            </a:br>
            <a:r>
              <a:rPr lang="en-US" b="1" dirty="0" smtClean="0"/>
              <a:t>in your exercise book 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009" t="12970" r="23462" b="26250"/>
          <a:stretch/>
        </p:blipFill>
        <p:spPr>
          <a:xfrm>
            <a:off x="7763021" y="2052092"/>
            <a:ext cx="4232367" cy="44461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Amara. I’m ……..years old. I’m from……….. I ………. in Kenya with my family. I like fruit. I ……………. mangoes and pineapples. I ………....… bananas. I like animals too. I’ve got a ………… It’s blue, ………….., yellow and …………..</a:t>
            </a:r>
          </a:p>
        </p:txBody>
      </p:sp>
      <p:pic>
        <p:nvPicPr>
          <p:cNvPr id="7" name="Year 4 Amar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28916" y="53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26" y="79668"/>
            <a:ext cx="10622867" cy="1583463"/>
          </a:xfr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66FF33"/>
                </a:solidFill>
              </a:rPr>
              <a:t>Now, write a paragraph about you.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(</a:t>
            </a:r>
            <a:r>
              <a:rPr lang="en-US" sz="3100" b="1" dirty="0"/>
              <a:t>W</a:t>
            </a:r>
            <a:r>
              <a:rPr lang="en-US" sz="3100" b="1" dirty="0" smtClean="0"/>
              <a:t>rite it in your exercise book).</a:t>
            </a:r>
            <a:endParaRPr lang="el-G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………………… I’m ……..years old.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" name="Bevel 6"/>
          <p:cNvSpPr/>
          <p:nvPr/>
        </p:nvSpPr>
        <p:spPr>
          <a:xfrm>
            <a:off x="7315200" y="1711074"/>
            <a:ext cx="4642339" cy="49148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 your picture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433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332147"/>
            <a:ext cx="10780123" cy="88609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E51B9D"/>
                </a:solidFill>
              </a:rPr>
              <a:t>Can you </a:t>
            </a:r>
            <a:r>
              <a:rPr lang="en-US" sz="4900" b="1" dirty="0" smtClean="0">
                <a:solidFill>
                  <a:srgbClr val="E51B9D"/>
                </a:solidFill>
              </a:rPr>
              <a:t>record your paragraph?</a:t>
            </a:r>
            <a:br>
              <a:rPr lang="en-US" sz="4900" b="1" dirty="0" smtClean="0">
                <a:solidFill>
                  <a:srgbClr val="E51B9D"/>
                </a:solidFill>
              </a:rPr>
            </a:br>
            <a:r>
              <a:rPr lang="en-US" sz="3600" b="1" dirty="0" smtClean="0"/>
              <a:t>Ask your parents to help you. You can open a Power Point Presentation and do the following: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In the Power Point presentation click “Insert”</a:t>
            </a:r>
          </a:p>
          <a:p>
            <a:pPr marL="0" indent="0">
              <a:buNone/>
            </a:pPr>
            <a:r>
              <a:rPr lang="en-US" dirty="0" smtClean="0"/>
              <a:t>2. Click “Audio” and then “Record Audio”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You will see this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Write your name and press</a:t>
            </a:r>
          </a:p>
          <a:p>
            <a:pPr marL="0" indent="0">
              <a:buNone/>
            </a:pPr>
            <a:r>
              <a:rPr lang="en-US" dirty="0" smtClean="0"/>
              <a:t>5. 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321090" y="3344406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323" t="47703" r="50849" b="48141"/>
          <a:stretch/>
        </p:blipFill>
        <p:spPr>
          <a:xfrm>
            <a:off x="5321090" y="5035004"/>
            <a:ext cx="647114" cy="53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8647614" y="1493786"/>
            <a:ext cx="3332891" cy="2054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2997" y="1983545"/>
            <a:ext cx="3037595" cy="21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22777" y="3626436"/>
            <a:ext cx="167405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1819" y="5261536"/>
            <a:ext cx="369271" cy="86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76295" b="76326"/>
          <a:stretch/>
        </p:blipFill>
        <p:spPr>
          <a:xfrm>
            <a:off x="8661682" y="3756810"/>
            <a:ext cx="3332891" cy="187138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379393" y="2520948"/>
            <a:ext cx="3823796" cy="185780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0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Προσαρμογή</PresentationFormat>
  <Paragraphs>58</Paragraphs>
  <Slides>12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Office Theme</vt:lpstr>
      <vt:lpstr>About me!</vt:lpstr>
      <vt:lpstr> First complete these sentences in your exercise book: </vt:lpstr>
      <vt:lpstr>Διαφάνεια 3</vt:lpstr>
      <vt:lpstr>Διαφάνεια 4</vt:lpstr>
      <vt:lpstr>Let’s check your memory! Do you remember who says what?</vt:lpstr>
      <vt:lpstr> LET’S  PLAY!</vt:lpstr>
      <vt:lpstr>Listen and complete the following  in your exercise book :</vt:lpstr>
      <vt:lpstr>Now, write a paragraph about you. (Write it in your exercise book).</vt:lpstr>
      <vt:lpstr>Can you record your paragraph? Ask your parents to help you. You can open a Power Point Presentation and do the following: </vt:lpstr>
      <vt:lpstr>Another idea!</vt:lpstr>
      <vt:lpstr>Διαφάνεια 11</vt:lpstr>
      <vt:lpstr>Images courtesy of: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2020-03-27T00:26:39Z</dcterms:created>
  <dcterms:modified xsi:type="dcterms:W3CDTF">2020-04-26T19:08:46Z</dcterms:modified>
</cp:coreProperties>
</file>