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68" r:id="rId5"/>
    <p:sldId id="258" r:id="rId6"/>
    <p:sldId id="261" r:id="rId7"/>
    <p:sldId id="260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92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1610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4300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843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6529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2989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92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282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680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3382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4790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7071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D3673-13EE-49FF-8E15-F74F68EE80B1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C1D2-D407-4320-9388-1B6A83CD3B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6950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UNIT 5</a:t>
            </a:r>
            <a:endParaRPr lang="el-GR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16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148" y="4645025"/>
            <a:ext cx="831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She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hamburgers.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1028" name="Picture 4" descr="Hamburger Bubbl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479"/>
            <a:ext cx="3476998" cy="249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ddle Aged Woman Brown Hai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10630"/>
            <a:ext cx="27146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61991" y="464502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likes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31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645025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He  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smtClean="0">
                <a:latin typeface="Comic Sans MS" pitchFamily="66" charset="0"/>
              </a:rPr>
              <a:t>        lemonade</a:t>
            </a:r>
            <a:r>
              <a:rPr lang="en-US" sz="5400" dirty="0" smtClean="0">
                <a:latin typeface="Comic Sans MS" pitchFamily="66" charset="0"/>
              </a:rPr>
              <a:t>. 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4100" name="Picture 4" descr="Lemonade Glass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49214"/>
            <a:ext cx="2361086" cy="21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4645025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doesn’t like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2" descr="Boy Face Sad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759"/>
            <a:ext cx="2880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639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ady Face Carto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3456384" cy="30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Turkey Platte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16409"/>
            <a:ext cx="28575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148" y="4645025"/>
            <a:ext cx="831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She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hamburgers.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1991" y="464502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likes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5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dy Face Carto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48824"/>
            <a:ext cx="3456384" cy="30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miling Red Head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952328" cy="338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149" y="4645025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They 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apples. 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4596529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 descr="Appl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" y="896242"/>
            <a:ext cx="1898343" cy="199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ppl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5572" y="868041"/>
            <a:ext cx="1689005" cy="201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389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Man Face World Label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2" y="620688"/>
            <a:ext cx="26574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933056"/>
            <a:ext cx="81715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4800" dirty="0" smtClean="0">
                <a:latin typeface="Comic Sans MS" pitchFamily="66" charset="0"/>
              </a:rPr>
              <a:t>Does he </a:t>
            </a:r>
            <a:r>
              <a:rPr lang="en-US" sz="4800" u="sng" dirty="0" smtClean="0">
                <a:latin typeface="Comic Sans MS" pitchFamily="66" charset="0"/>
              </a:rPr>
              <a:t>			</a:t>
            </a:r>
            <a:r>
              <a:rPr lang="en-US" sz="4800" dirty="0" smtClean="0">
                <a:latin typeface="Comic Sans MS" pitchFamily="66" charset="0"/>
              </a:rPr>
              <a:t>hamburger and chips? </a:t>
            </a:r>
          </a:p>
          <a:p>
            <a:r>
              <a:rPr lang="en-US" sz="4800" dirty="0" smtClean="0">
                <a:latin typeface="Comic Sans MS" pitchFamily="66" charset="0"/>
              </a:rPr>
              <a:t>Yes, he  does.</a:t>
            </a:r>
            <a:endParaRPr lang="el-GR" sz="4800" dirty="0">
              <a:latin typeface="Comic Sans MS" pitchFamily="66" charset="0"/>
            </a:endParaRPr>
          </a:p>
        </p:txBody>
      </p:sp>
      <p:pic>
        <p:nvPicPr>
          <p:cNvPr id="6152" name="Picture 8" descr="Chicken Burge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2304256" cy="199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French Frie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3915" y="1268760"/>
            <a:ext cx="1404309" cy="184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3049" y="393305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3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y Face Sa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2880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148" y="4645025"/>
            <a:ext cx="889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he like chicken?</a:t>
            </a:r>
          </a:p>
          <a:p>
            <a:r>
              <a:rPr lang="en-US" sz="5400" dirty="0" smtClean="0">
                <a:latin typeface="Comic Sans MS" pitchFamily="66" charset="0"/>
              </a:rPr>
              <a:t>No, he doesn’t.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5124" name="Picture 4" descr="Turkey Platte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16409"/>
            <a:ext cx="28575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4574901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Does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82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riste Sa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3312368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933056"/>
            <a:ext cx="8171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Does she like sausages? </a:t>
            </a:r>
          </a:p>
          <a:p>
            <a:r>
              <a:rPr lang="en-US" sz="4800" dirty="0" smtClean="0">
                <a:latin typeface="Comic Sans MS" pitchFamily="66" charset="0"/>
              </a:rPr>
              <a:t>No, she  </a:t>
            </a:r>
            <a:r>
              <a:rPr lang="en-US" sz="4800" u="sng" dirty="0">
                <a:latin typeface="Comic Sans MS" pitchFamily="66" charset="0"/>
              </a:rPr>
              <a:t>	</a:t>
            </a:r>
            <a:r>
              <a:rPr lang="en-US" sz="4800" u="sng" dirty="0" smtClean="0">
                <a:latin typeface="Comic Sans MS" pitchFamily="66" charset="0"/>
              </a:rPr>
              <a:t>		.</a:t>
            </a:r>
            <a:endParaRPr lang="el-GR" sz="4800" dirty="0">
              <a:latin typeface="Comic Sans MS" pitchFamily="66" charset="0"/>
            </a:endParaRPr>
          </a:p>
        </p:txBody>
      </p:sp>
      <p:pic>
        <p:nvPicPr>
          <p:cNvPr id="7172" name="Picture 4" descr="Sausages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93896"/>
            <a:ext cx="28575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464502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oesn’t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57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149" y="4645025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latin typeface="Comic Sans MS" pitchFamily="66" charset="0"/>
              </a:rPr>
              <a:t>		 </a:t>
            </a:r>
            <a:r>
              <a:rPr lang="en-US" sz="5400" dirty="0" smtClean="0">
                <a:latin typeface="Comic Sans MS" pitchFamily="66" charset="0"/>
              </a:rPr>
              <a:t>they like chips?</a:t>
            </a:r>
          </a:p>
          <a:p>
            <a:r>
              <a:rPr lang="en-US" sz="5400" dirty="0" smtClean="0">
                <a:latin typeface="Comic Sans MS" pitchFamily="66" charset="0"/>
              </a:rPr>
              <a:t>No, they don’t.</a:t>
            </a:r>
          </a:p>
          <a:p>
            <a:r>
              <a:rPr lang="en-US" sz="5400" dirty="0" smtClean="0">
                <a:latin typeface="Comic Sans MS" pitchFamily="66" charset="0"/>
              </a:rPr>
              <a:t> 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6" name="Picture 2" descr="Triste Sa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18611"/>
            <a:ext cx="3312368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y Face Sad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64704"/>
            <a:ext cx="2880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French Frie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843769"/>
            <a:ext cx="1404309" cy="184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3180" y="466263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42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56</Words>
  <Application>Microsoft Office PowerPoint</Application>
  <PresentationFormat>Προβολή στην οθόνη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Office Theme</vt:lpstr>
      <vt:lpstr>UNIT 5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Images courtesy of: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PC</cp:lastModifiedBy>
  <cp:revision>13</cp:revision>
  <dcterms:created xsi:type="dcterms:W3CDTF">2013-02-18T21:16:41Z</dcterms:created>
  <dcterms:modified xsi:type="dcterms:W3CDTF">2020-04-09T12:33:09Z</dcterms:modified>
</cp:coreProperties>
</file>